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 snapToObjects="1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DFEF8-7952-4C05-B1A1-C33C2ABFD737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95035-E1E0-427A-8F28-4AAB2CA775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480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95035-E1E0-427A-8F28-4AAB2CA775D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777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55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031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0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834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367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82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01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72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41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590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35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09A1-5616-45A3-9568-EEF2008B70D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7F6E-D4F1-4C40-875E-B676DD55AD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80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CLLD\ΠΑΑ\SHMATA\5. logo LEA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534" y="5227198"/>
            <a:ext cx="1079930" cy="10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4" descr="V:\ΕΑΔ\LOGOS\ΝΕΑ ΣΗΜΑΤΑ\λογο-ΠΑΑ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713" y="332656"/>
            <a:ext cx="1000604" cy="110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07841" y="375994"/>
            <a:ext cx="349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ΥΠΟΥΡΓΕΙΟ ΑΓΡΟΤΙΚΗΣ ΑΝΑΠΤΥΞΗΣ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ΤΡΟΦΙΜΩΝ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79163" y="1475492"/>
            <a:ext cx="7092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ΠΡΟΓΡΑΜΜΑ ΑΓΡΟΤΙΚΗΣ ΑΝΑΠΤΥΞΗΣ 2014 – 2020</a:t>
            </a:r>
          </a:p>
          <a:p>
            <a:pPr algn="ctr"/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ΜΕΤΡΟ 19.2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LEADER/CLLD –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Ιδιωτικά έργα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629928" y="4941168"/>
            <a:ext cx="5894400" cy="24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l-GR" sz="11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l-GR" altLang="el-GR" sz="1100" b="1" dirty="0">
                <a:latin typeface="Arial" panose="020B0604020202020204" pitchFamily="34" charset="0"/>
                <a:cs typeface="Arial" panose="020B0604020202020204" pitchFamily="34" charset="0"/>
              </a:rPr>
              <a:t>ΜΕ ΤΗ ΣΥΓΧΡΗΜΑΤΟΔΟΤΗΣΗ ΤΗΣ ΕΛΛΑΔΑΣ ΚΑΙ ΤΗΣ ΕΥΡΩΠΑΪΚΗΣ ΕΝΩΣΗΣ</a:t>
            </a:r>
          </a:p>
        </p:txBody>
      </p:sp>
      <p:grpSp>
        <p:nvGrpSpPr>
          <p:cNvPr id="28" name="Ομάδα 27"/>
          <p:cNvGrpSpPr/>
          <p:nvPr/>
        </p:nvGrpSpPr>
        <p:grpSpPr>
          <a:xfrm>
            <a:off x="2071361" y="5250037"/>
            <a:ext cx="5302149" cy="1144154"/>
            <a:chOff x="2303747" y="5330241"/>
            <a:chExt cx="5302149" cy="1144154"/>
          </a:xfrm>
        </p:grpSpPr>
        <p:sp>
          <p:nvSpPr>
            <p:cNvPr id="16" name="TextBox 15"/>
            <p:cNvSpPr txBox="1"/>
            <p:nvPr/>
          </p:nvSpPr>
          <p:spPr>
            <a:xfrm>
              <a:off x="2303748" y="5330241"/>
              <a:ext cx="46369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spc="150" dirty="0">
                  <a:latin typeface="Arial" panose="020B0604020202020204" pitchFamily="34" charset="0"/>
                  <a:cs typeface="Arial" panose="020B0604020202020204" pitchFamily="34" charset="0"/>
                </a:rPr>
                <a:t>ΕΥΡΩΠΑΪΚΟ ΓΕΩΡΓΙΚΟ ΤΑΜΕΙΟ </a:t>
              </a:r>
              <a:r>
                <a:rPr lang="en-US" b="1" spc="15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l-GR" b="1" spc="150" dirty="0">
                  <a:latin typeface="Arial" panose="020B0604020202020204" pitchFamily="34" charset="0"/>
                  <a:cs typeface="Arial" panose="020B0604020202020204" pitchFamily="34" charset="0"/>
                </a:rPr>
                <a:t>ΑΓΡΟΤΙΚΗΣ ΑΝΑΠΤΥΞΗΣ</a:t>
              </a:r>
            </a:p>
            <a:p>
              <a:endParaRPr lang="el-GR" b="1" spc="1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03747" y="5889620"/>
              <a:ext cx="53021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l-GR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l-G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Η ΕΥΡΩΠΗ ΕΠΕΝΔΥΕΙ ΣΤΙΣ ΑΓΡΟΤΙΚΕΣ ΠΕΡΙΟΧΕΣ</a:t>
              </a:r>
            </a:p>
          </p:txBody>
        </p:sp>
      </p:grpSp>
      <p:pic>
        <p:nvPicPr>
          <p:cNvPr id="1026" name="Picture 2" descr="V:\ΔΗΜΟΣΙΟΤΗΤΑ\ESPA1420_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403" y="404664"/>
            <a:ext cx="14420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Ορθογώνιο 26"/>
          <p:cNvSpPr/>
          <p:nvPr/>
        </p:nvSpPr>
        <p:spPr>
          <a:xfrm>
            <a:off x="287524" y="296652"/>
            <a:ext cx="8568952" cy="619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7" descr="Ellhnik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622174" cy="107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08579"/>
            <a:ext cx="1646886" cy="109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770F64-8927-4D99-961F-7498FCF24374}"/>
              </a:ext>
            </a:extLst>
          </p:cNvPr>
          <p:cNvSpPr txBox="1"/>
          <p:nvPr/>
        </p:nvSpPr>
        <p:spPr>
          <a:xfrm>
            <a:off x="598974" y="2128072"/>
            <a:ext cx="610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ahoma" panose="020B0604030504040204" pitchFamily="34" charset="0"/>
              </a:rPr>
              <a:t>ΟΤΔ</a:t>
            </a:r>
            <a:r>
              <a:rPr lang="en-US" dirty="0">
                <a:latin typeface="Tahoma" panose="020B0604030504040204" pitchFamily="34" charset="0"/>
              </a:rPr>
              <a:t>: </a:t>
            </a:r>
            <a:r>
              <a:rPr lang="el-GR" dirty="0">
                <a:latin typeface="Tahoma" panose="020B0604030504040204" pitchFamily="34" charset="0"/>
              </a:rPr>
              <a:t>ΔΙΚΤΥΟ ΣΥΝΕΡΓΑΣΙΑΣ ΚΕΦΑΛΛΟΝΙΑΣ ΚΑΙ ΙΘΑΚΗΣ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1C48F1-720E-4C92-9A88-5CB09FD9CC48}"/>
              </a:ext>
            </a:extLst>
          </p:cNvPr>
          <p:cNvSpPr txBox="1"/>
          <p:nvPr/>
        </p:nvSpPr>
        <p:spPr>
          <a:xfrm>
            <a:off x="598975" y="2560836"/>
            <a:ext cx="72493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ΔΙΚΑΙΟΥΧΟΣ: </a:t>
            </a:r>
          </a:p>
          <a:p>
            <a:r>
              <a:rPr lang="el-GR" dirty="0"/>
              <a:t>ΤΙΤΛΟΣ ΠΡΑΞΗΣ:</a:t>
            </a:r>
          </a:p>
          <a:p>
            <a:endParaRPr lang="el-GR" dirty="0"/>
          </a:p>
          <a:p>
            <a:r>
              <a:rPr lang="el-GR" dirty="0"/>
              <a:t>ΒΑΣΙΚΟΣ ΣΤΟΧΟΣ ΠΡΑΞΗΣ: </a:t>
            </a:r>
          </a:p>
          <a:p>
            <a:r>
              <a:rPr lang="el-GR" dirty="0"/>
              <a:t>ΔΗΜΟΣΙΑ ΔΑΠΑΝΗ: €</a:t>
            </a:r>
            <a:endParaRPr lang="en-US" dirty="0"/>
          </a:p>
          <a:p>
            <a:r>
              <a:rPr lang="el-GR" dirty="0"/>
              <a:t>ΙΔΙΩΤΙΚΗ ΣΥΜΜΕΤΟΧΗ</a:t>
            </a:r>
            <a:r>
              <a:rPr lang="en-US" dirty="0"/>
              <a:t>: </a:t>
            </a:r>
            <a:r>
              <a:rPr lang="el-GR" dirty="0"/>
              <a:t>€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6763C138-6501-4E04-950F-32E517C3D9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118" y="2063054"/>
            <a:ext cx="2335354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0778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65</Words>
  <Application>Microsoft Office PowerPoint</Application>
  <PresentationFormat>Προβολή στην οθόνη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ΜΙΧΑΗΛ ΓΑΒΡΙΕΛΛΑ</dc:creator>
  <cp:lastModifiedBy>Leader Kefalonia</cp:lastModifiedBy>
  <cp:revision>105</cp:revision>
  <dcterms:created xsi:type="dcterms:W3CDTF">2016-02-25T12:28:29Z</dcterms:created>
  <dcterms:modified xsi:type="dcterms:W3CDTF">2021-07-06T06:30:50Z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-238321645</vt:i4>
  </property>
  <property fmtid="{D5CDD505-2E9C-101B-9397-08002B2CF9AE}" pid="3" name="_NewReviewCycle">
    <vt:lpwstr/>
  </property>
  <property fmtid="{D5CDD505-2E9C-101B-9397-08002B2CF9AE}" pid="4" name="_EmailSubject">
    <vt:lpwstr>ΔΙΕΥΚΡΙΝΗΣΗ</vt:lpwstr>
  </property>
  <property fmtid="{D5CDD505-2E9C-101B-9397-08002B2CF9AE}" pid="5" name="_AuthorEmail">
    <vt:lpwstr>elabropoulou@achaiasa.gr</vt:lpwstr>
  </property>
  <property fmtid="{D5CDD505-2E9C-101B-9397-08002B2CF9AE}" pid="6" name="_AuthorEmailDisplayName">
    <vt:lpwstr>Έλενα Λαμπροπούλου</vt:lpwstr>
  </property>
</Properties>
</file>